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0" r:id="rId2"/>
    <p:sldId id="256" r:id="rId3"/>
    <p:sldId id="258" r:id="rId4"/>
    <p:sldId id="265" r:id="rId5"/>
    <p:sldId id="269" r:id="rId6"/>
    <p:sldId id="259" r:id="rId7"/>
    <p:sldId id="268" r:id="rId8"/>
    <p:sldId id="262" r:id="rId9"/>
    <p:sldId id="263" r:id="rId10"/>
    <p:sldId id="264" r:id="rId11"/>
    <p:sldId id="266" r:id="rId12"/>
    <p:sldId id="267" r:id="rId13"/>
    <p:sldId id="272" r:id="rId14"/>
    <p:sldId id="273" r:id="rId15"/>
    <p:sldId id="271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1B3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3" autoAdjust="0"/>
    <p:restoredTop sz="94660"/>
  </p:normalViewPr>
  <p:slideViewPr>
    <p:cSldViewPr snapToGrid="0">
      <p:cViewPr varScale="1">
        <p:scale>
          <a:sx n="70" d="100"/>
          <a:sy n="70" d="100"/>
        </p:scale>
        <p:origin x="64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F82A6-AC09-4BBE-A1C2-2AD19C03AB80}" type="datetimeFigureOut">
              <a:rPr lang="en-MY" smtClean="0"/>
              <a:t>23/12/2020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F340-0CF3-44DB-982C-ED2EE6163556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663069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F82A6-AC09-4BBE-A1C2-2AD19C03AB80}" type="datetimeFigureOut">
              <a:rPr lang="en-MY" smtClean="0"/>
              <a:t>23/12/2020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F340-0CF3-44DB-982C-ED2EE6163556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981919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F82A6-AC09-4BBE-A1C2-2AD19C03AB80}" type="datetimeFigureOut">
              <a:rPr lang="en-MY" smtClean="0"/>
              <a:t>23/12/2020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F340-0CF3-44DB-982C-ED2EE6163556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731746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F82A6-AC09-4BBE-A1C2-2AD19C03AB80}" type="datetimeFigureOut">
              <a:rPr lang="en-MY" smtClean="0"/>
              <a:t>23/12/2020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F340-0CF3-44DB-982C-ED2EE6163556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014529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F82A6-AC09-4BBE-A1C2-2AD19C03AB80}" type="datetimeFigureOut">
              <a:rPr lang="en-MY" smtClean="0"/>
              <a:t>23/12/2020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F340-0CF3-44DB-982C-ED2EE6163556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84203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F82A6-AC09-4BBE-A1C2-2AD19C03AB80}" type="datetimeFigureOut">
              <a:rPr lang="en-MY" smtClean="0"/>
              <a:t>23/12/2020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F340-0CF3-44DB-982C-ED2EE6163556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441023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F82A6-AC09-4BBE-A1C2-2AD19C03AB80}" type="datetimeFigureOut">
              <a:rPr lang="en-MY" smtClean="0"/>
              <a:t>23/12/2020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F340-0CF3-44DB-982C-ED2EE6163556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656441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F82A6-AC09-4BBE-A1C2-2AD19C03AB80}" type="datetimeFigureOut">
              <a:rPr lang="en-MY" smtClean="0"/>
              <a:t>23/12/2020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F340-0CF3-44DB-982C-ED2EE6163556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043843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F82A6-AC09-4BBE-A1C2-2AD19C03AB80}" type="datetimeFigureOut">
              <a:rPr lang="en-MY" smtClean="0"/>
              <a:t>23/12/2020</a:t>
            </a:fld>
            <a:endParaRPr lang="en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F340-0CF3-44DB-982C-ED2EE6163556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571413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F82A6-AC09-4BBE-A1C2-2AD19C03AB80}" type="datetimeFigureOut">
              <a:rPr lang="en-MY" smtClean="0"/>
              <a:t>23/12/2020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F340-0CF3-44DB-982C-ED2EE6163556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047329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F82A6-AC09-4BBE-A1C2-2AD19C03AB80}" type="datetimeFigureOut">
              <a:rPr lang="en-MY" smtClean="0"/>
              <a:t>23/12/2020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F340-0CF3-44DB-982C-ED2EE6163556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18059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BF82A6-AC09-4BBE-A1C2-2AD19C03AB80}" type="datetimeFigureOut">
              <a:rPr lang="en-MY" smtClean="0"/>
              <a:t>23/12/2020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09F340-0CF3-44DB-982C-ED2EE6163556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176923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hyperlink" Target="mailto:Fakhrul@uitm.edu.my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app.biteable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2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lr.com/x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soundbible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fontawesome.com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flaticon.com/" TargetMode="Externa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animoto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gif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animoto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kapwing.com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A510A2A-6D51-4A81-86CD-6E577B1093E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51B3BF">
                  <a:shade val="30000"/>
                  <a:satMod val="115000"/>
                </a:srgbClr>
              </a:gs>
              <a:gs pos="50000">
                <a:srgbClr val="51B3BF">
                  <a:shade val="67500"/>
                  <a:satMod val="115000"/>
                </a:srgbClr>
              </a:gs>
              <a:gs pos="100000">
                <a:srgbClr val="51B3BF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C63248-3651-451A-9596-2E5791683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2186" y="2387931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TIPS AND TECHNIQUE OF OBTAINING MULTIMEDIA RESOURCES OVER THE NET </a:t>
            </a:r>
            <a:endParaRPr lang="en-MY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EAF59-46E9-4B4B-B327-BF6D28AA2A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1031" y="4141036"/>
            <a:ext cx="7886700" cy="2573917"/>
          </a:xfrm>
        </p:spPr>
        <p:txBody>
          <a:bodyPr/>
          <a:lstStyle/>
          <a:p>
            <a:pPr marL="0" indent="0">
              <a:buNone/>
            </a:pPr>
            <a:r>
              <a:rPr lang="en-MY" dirty="0" err="1"/>
              <a:t>Dr.</a:t>
            </a:r>
            <a:r>
              <a:rPr lang="en-MY" dirty="0"/>
              <a:t> Fakhrul </a:t>
            </a:r>
            <a:r>
              <a:rPr lang="en-MY" dirty="0" err="1"/>
              <a:t>Hazman</a:t>
            </a:r>
            <a:r>
              <a:rPr lang="en-MY" dirty="0"/>
              <a:t> Yusoff</a:t>
            </a:r>
          </a:p>
          <a:p>
            <a:pPr marL="0" indent="0">
              <a:buNone/>
            </a:pPr>
            <a:r>
              <a:rPr lang="en-MY" dirty="0">
                <a:hlinkClick r:id="rId4"/>
              </a:rPr>
              <a:t>fakhrul@uitm.edu.my</a:t>
            </a:r>
            <a:endParaRPr lang="en-MY" dirty="0"/>
          </a:p>
          <a:p>
            <a:pPr marL="0" indent="0">
              <a:buNone/>
            </a:pPr>
            <a:endParaRPr lang="en-MY" dirty="0"/>
          </a:p>
        </p:txBody>
      </p:sp>
      <p:pic>
        <p:nvPicPr>
          <p:cNvPr id="4" name="Picture 12" descr="Wallpaper black, minimalism, texture, blue, black background, geometry,  simple background, geometric shapes, Hexagons images for desktop, section  минимализм - download">
            <a:extLst>
              <a:ext uri="{FF2B5EF4-FFF2-40B4-BE49-F238E27FC236}">
                <a16:creationId xmlns:a16="http://schemas.microsoft.com/office/drawing/2014/main" id="{4B123844-5BFB-4200-9CA0-0190C4E07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8496579" y="720295"/>
            <a:ext cx="3285952" cy="184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Wallpaper black, minimalism, texture, blue, black background, geometry,  simple background, geometric shapes, Hexagons images for desktop, section  минимализм - download">
            <a:extLst>
              <a:ext uri="{FF2B5EF4-FFF2-40B4-BE49-F238E27FC236}">
                <a16:creationId xmlns:a16="http://schemas.microsoft.com/office/drawing/2014/main" id="{9E312238-85AE-4549-8BB5-CD70BA50D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 flipV="1">
            <a:off x="6684780" y="720293"/>
            <a:ext cx="3285952" cy="184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Wallpaper black, minimalism, texture, blue, black background, geometry,  simple background, geometric shapes, Hexagons images for desktop, section  минимализм - download">
            <a:extLst>
              <a:ext uri="{FF2B5EF4-FFF2-40B4-BE49-F238E27FC236}">
                <a16:creationId xmlns:a16="http://schemas.microsoft.com/office/drawing/2014/main" id="{07DF7853-61A6-474A-BA3C-81782CEC5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6159" flipH="1">
            <a:off x="-219939" y="5223282"/>
            <a:ext cx="3285952" cy="184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Wallpaper black, minimalism, texture, blue, black background, geometry,  simple background, geometric shapes, Hexagons images for desktop, section  минимализм - download">
            <a:extLst>
              <a:ext uri="{FF2B5EF4-FFF2-40B4-BE49-F238E27FC236}">
                <a16:creationId xmlns:a16="http://schemas.microsoft.com/office/drawing/2014/main" id="{24A193AA-77A5-44B5-A1AE-6A3B31B55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 flipV="1">
            <a:off x="-2601522" y="4149293"/>
            <a:ext cx="3285952" cy="184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Wallpaper black, minimalism, texture, blue, black background, geometry,  simple background, geometric shapes, Hexagons images for desktop, section  минимализм - download">
            <a:extLst>
              <a:ext uri="{FF2B5EF4-FFF2-40B4-BE49-F238E27FC236}">
                <a16:creationId xmlns:a16="http://schemas.microsoft.com/office/drawing/2014/main" id="{A014C363-E30A-4CC9-8469-05C4E3FAB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-756155" y="720294"/>
            <a:ext cx="3285952" cy="184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Wallpaper black, minimalism, texture, blue, black background, geometry,  simple background, geometric shapes, Hexagons images for desktop, section  минимализм - download">
            <a:extLst>
              <a:ext uri="{FF2B5EF4-FFF2-40B4-BE49-F238E27FC236}">
                <a16:creationId xmlns:a16="http://schemas.microsoft.com/office/drawing/2014/main" id="{66A92E72-2990-4EF5-9F5F-D10923B40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9662204" y="4363865"/>
            <a:ext cx="3285952" cy="184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2017-2018 MALAYSIAN GRANTEES – MACEE">
            <a:extLst>
              <a:ext uri="{FF2B5EF4-FFF2-40B4-BE49-F238E27FC236}">
                <a16:creationId xmlns:a16="http://schemas.microsoft.com/office/drawing/2014/main" id="{AC0BA8F5-3BEF-4DF6-817D-ED7DAB6A9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244" y="3951288"/>
            <a:ext cx="1905000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iTM Universiti Teknologi MARA – Logos Download">
            <a:extLst>
              <a:ext uri="{FF2B5EF4-FFF2-40B4-BE49-F238E27FC236}">
                <a16:creationId xmlns:a16="http://schemas.microsoft.com/office/drawing/2014/main" id="{0EB99E6A-59E9-4BED-AD3E-2217DF467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304" y="799423"/>
            <a:ext cx="2751071" cy="116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EF3627F0-FCF0-4112-BF0E-E6677E592C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356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78"/>
    </mc:Choice>
    <mc:Fallback>
      <p:transition spd="slow" advTm="13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AE2DE-9C97-4ECA-8B24-000FB428F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7341" y="73965"/>
            <a:ext cx="7886700" cy="1325563"/>
          </a:xfrm>
        </p:spPr>
        <p:txBody>
          <a:bodyPr/>
          <a:lstStyle/>
          <a:p>
            <a:r>
              <a:rPr lang="en-MY" b="1" dirty="0"/>
              <a:t>or you can try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A04613-EC06-4682-AA46-792DDBF44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7341" y="1026635"/>
            <a:ext cx="7886700" cy="4351338"/>
          </a:xfrm>
        </p:spPr>
        <p:txBody>
          <a:bodyPr/>
          <a:lstStyle/>
          <a:p>
            <a:r>
              <a:rPr lang="en-MY" dirty="0">
                <a:hlinkClick r:id="rId2"/>
              </a:rPr>
              <a:t>https://app.biteable.com/</a:t>
            </a:r>
            <a:endParaRPr lang="en-MY" dirty="0"/>
          </a:p>
          <a:p>
            <a:endParaRPr lang="en-MY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B2F421-410A-4A19-B5E7-1CE06FC58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714500"/>
            <a:ext cx="9144000" cy="51435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80C3737-3F87-474C-9D89-06DBF7D955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264" y="35490"/>
            <a:ext cx="1615736" cy="116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Wallpaper black, minimalism, texture, blue, black background, geometry,  simple background, geometric shapes, Hexagons images for desktop, section  минимализм - download">
            <a:extLst>
              <a:ext uri="{FF2B5EF4-FFF2-40B4-BE49-F238E27FC236}">
                <a16:creationId xmlns:a16="http://schemas.microsoft.com/office/drawing/2014/main" id="{658F2325-967C-44FA-BE9A-0868B325D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6855548" y="-138023"/>
            <a:ext cx="3285952" cy="184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Wallpaper black, minimalism, texture, blue, black background, geometry,  simple background, geometric shapes, Hexagons images for desktop, section  минимализм - download">
            <a:extLst>
              <a:ext uri="{FF2B5EF4-FFF2-40B4-BE49-F238E27FC236}">
                <a16:creationId xmlns:a16="http://schemas.microsoft.com/office/drawing/2014/main" id="{171C188B-CC54-46F0-935D-F1CD96A09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 flipV="1">
            <a:off x="5078811" y="-139521"/>
            <a:ext cx="3285952" cy="184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Wallpaper black, minimalism, texture, blue, black background, geometry,  simple background, geometric shapes, Hexagons images for desktop, section  минимализм - download">
            <a:extLst>
              <a:ext uri="{FF2B5EF4-FFF2-40B4-BE49-F238E27FC236}">
                <a16:creationId xmlns:a16="http://schemas.microsoft.com/office/drawing/2014/main" id="{E66688B1-BB0B-4161-BCD8-2E0D9628C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03717" flipH="1">
            <a:off x="-1022963" y="-303509"/>
            <a:ext cx="3285952" cy="184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2BC63F1-1982-4F30-8A37-0632BBB75E56}"/>
              </a:ext>
            </a:extLst>
          </p:cNvPr>
          <p:cNvSpPr/>
          <p:nvPr/>
        </p:nvSpPr>
        <p:spPr>
          <a:xfrm>
            <a:off x="9137324" y="-10982"/>
            <a:ext cx="3023529" cy="92942"/>
          </a:xfrm>
          <a:prstGeom prst="rect">
            <a:avLst/>
          </a:prstGeom>
          <a:solidFill>
            <a:srgbClr val="51B3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A65F70-F8D4-4402-BFF9-290D3D162BBA}"/>
              </a:ext>
            </a:extLst>
          </p:cNvPr>
          <p:cNvSpPr/>
          <p:nvPr/>
        </p:nvSpPr>
        <p:spPr>
          <a:xfrm>
            <a:off x="2347959" y="-10982"/>
            <a:ext cx="3735029" cy="105860"/>
          </a:xfrm>
          <a:prstGeom prst="rect">
            <a:avLst/>
          </a:prstGeom>
          <a:solidFill>
            <a:srgbClr val="51B3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120719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D2301DC-D16E-4D5E-B36A-8D4A03FF1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4378" y="-218902"/>
            <a:ext cx="7886700" cy="1325563"/>
          </a:xfrm>
        </p:spPr>
        <p:txBody>
          <a:bodyPr/>
          <a:lstStyle/>
          <a:p>
            <a:r>
              <a:rPr lang="en-MY" b="1" dirty="0"/>
              <a:t>Google 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755437-5B2C-485E-9395-866BAA8AA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8981" y="6198045"/>
            <a:ext cx="7886700" cy="592909"/>
          </a:xfrm>
        </p:spPr>
        <p:txBody>
          <a:bodyPr/>
          <a:lstStyle/>
          <a:p>
            <a:r>
              <a:rPr lang="en-MY"/>
              <a:t>You can always use Google as your resource.</a:t>
            </a:r>
            <a:endParaRPr lang="en-MY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1F6EC2-5AE2-4983-9272-847DA2BCC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  <p:pic>
        <p:nvPicPr>
          <p:cNvPr id="8" name="Picture 12" descr="Wallpaper black, minimalism, texture, blue, black background, geometry,  simple background, geometric shapes, Hexagons images for desktop, section  минимализм - download">
            <a:extLst>
              <a:ext uri="{FF2B5EF4-FFF2-40B4-BE49-F238E27FC236}">
                <a16:creationId xmlns:a16="http://schemas.microsoft.com/office/drawing/2014/main" id="{C522E080-A306-455B-B06B-EAC61A238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93472" flipH="1">
            <a:off x="9165402" y="-101025"/>
            <a:ext cx="3285952" cy="184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Wallpaper black, minimalism, texture, blue, black background, geometry,  simple background, geometric shapes, Hexagons images for desktop, section  минимализм - download">
            <a:extLst>
              <a:ext uri="{FF2B5EF4-FFF2-40B4-BE49-F238E27FC236}">
                <a16:creationId xmlns:a16="http://schemas.microsoft.com/office/drawing/2014/main" id="{A32B5B19-998F-4AE3-864F-9C047EA3D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30952" flipH="1">
            <a:off x="10036452" y="4756783"/>
            <a:ext cx="3285952" cy="184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D5A8456-9326-4A2F-BF71-A5151FD3B1F3}"/>
              </a:ext>
            </a:extLst>
          </p:cNvPr>
          <p:cNvSpPr/>
          <p:nvPr/>
        </p:nvSpPr>
        <p:spPr>
          <a:xfrm>
            <a:off x="0" y="-1486"/>
            <a:ext cx="6861766" cy="74233"/>
          </a:xfrm>
          <a:prstGeom prst="rect">
            <a:avLst/>
          </a:prstGeom>
          <a:solidFill>
            <a:srgbClr val="51B3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584709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2" name="Picture 12" descr="Wallpaper black, minimalism, texture, blue, black background, geometry,  simple background, geometric shapes, Hexagons images for desktop, section  минимализм - download">
            <a:extLst>
              <a:ext uri="{FF2B5EF4-FFF2-40B4-BE49-F238E27FC236}">
                <a16:creationId xmlns:a16="http://schemas.microsoft.com/office/drawing/2014/main" id="{E0DD1FB4-7B90-4D77-98CF-9863A1080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93472" flipH="1">
            <a:off x="9068579" y="-215269"/>
            <a:ext cx="3285952" cy="184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A16B56-C276-4790-8821-BD698B336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6522" y="-45003"/>
            <a:ext cx="7886700" cy="1325563"/>
          </a:xfrm>
        </p:spPr>
        <p:txBody>
          <a:bodyPr/>
          <a:lstStyle/>
          <a:p>
            <a:r>
              <a:rPr lang="en-MY" b="1" dirty="0"/>
              <a:t>Google 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B47D5-1F45-4FAB-BC33-1A2BBFAB3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6522" y="6299461"/>
            <a:ext cx="7886700" cy="477499"/>
          </a:xfrm>
        </p:spPr>
        <p:txBody>
          <a:bodyPr/>
          <a:lstStyle/>
          <a:p>
            <a:r>
              <a:rPr lang="en-MY" dirty="0"/>
              <a:t>It has image-based search feature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D37F64-0777-4923-881A-AD571B3A3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076218"/>
            <a:ext cx="9144000" cy="5143500"/>
          </a:xfrm>
          <a:prstGeom prst="rect">
            <a:avLst/>
          </a:prstGeom>
        </p:spPr>
      </p:pic>
      <p:pic>
        <p:nvPicPr>
          <p:cNvPr id="23" name="Picture 12" descr="Wallpaper black, minimalism, texture, blue, black background, geometry,  simple background, geometric shapes, Hexagons images for desktop, section  минимализм - download">
            <a:extLst>
              <a:ext uri="{FF2B5EF4-FFF2-40B4-BE49-F238E27FC236}">
                <a16:creationId xmlns:a16="http://schemas.microsoft.com/office/drawing/2014/main" id="{12637060-F167-409E-82DE-670E54145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30952" flipH="1">
            <a:off x="9988041" y="4741345"/>
            <a:ext cx="3285952" cy="184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0DA63C5-93C0-4D4D-A7AD-CC8F4FF1677E}"/>
              </a:ext>
            </a:extLst>
          </p:cNvPr>
          <p:cNvSpPr/>
          <p:nvPr/>
        </p:nvSpPr>
        <p:spPr>
          <a:xfrm>
            <a:off x="0" y="-1486"/>
            <a:ext cx="6861766" cy="74233"/>
          </a:xfrm>
          <a:prstGeom prst="rect">
            <a:avLst/>
          </a:prstGeom>
          <a:solidFill>
            <a:srgbClr val="51B3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7676536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44FFF3-9F35-45FD-92D7-EBAF7FFE5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71450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F5C611-736F-4C1A-980A-BFAC63B6D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7185" y="500063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MY" b="1" dirty="0"/>
              <a:t>Animated Gifs</a:t>
            </a:r>
            <a:br>
              <a:rPr lang="en-MY" dirty="0"/>
            </a:br>
            <a:r>
              <a:rPr lang="en-MY" dirty="0"/>
              <a:t>https://gifer.com/en/</a:t>
            </a:r>
            <a:br>
              <a:rPr lang="en-MY" dirty="0"/>
            </a:br>
            <a:endParaRPr lang="en-MY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00A4F2D-F654-4220-9113-6F3F733F43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431" y="12276"/>
            <a:ext cx="1318342" cy="1757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12" descr="Wallpaper black, minimalism, texture, blue, black background, geometry,  simple background, geometric shapes, Hexagons images for desktop, section  минимализм - download">
            <a:extLst>
              <a:ext uri="{FF2B5EF4-FFF2-40B4-BE49-F238E27FC236}">
                <a16:creationId xmlns:a16="http://schemas.microsoft.com/office/drawing/2014/main" id="{003213FD-0159-46E5-9293-B19244C95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32887" flipH="1">
            <a:off x="9652003" y="-422620"/>
            <a:ext cx="3285952" cy="184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54C2288-444A-4B28-8ED8-E61C07A3E8E8}"/>
              </a:ext>
            </a:extLst>
          </p:cNvPr>
          <p:cNvSpPr/>
          <p:nvPr/>
        </p:nvSpPr>
        <p:spPr>
          <a:xfrm>
            <a:off x="0" y="-30356"/>
            <a:ext cx="11267268" cy="89126"/>
          </a:xfrm>
          <a:prstGeom prst="rect">
            <a:avLst/>
          </a:prstGeom>
          <a:solidFill>
            <a:srgbClr val="51B3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13" name="Picture 12" descr="Wallpaper black, minimalism, texture, blue, black background, geometry,  simple background, geometric shapes, Hexagons images for desktop, section  минимализм - download">
            <a:extLst>
              <a:ext uri="{FF2B5EF4-FFF2-40B4-BE49-F238E27FC236}">
                <a16:creationId xmlns:a16="http://schemas.microsoft.com/office/drawing/2014/main" id="{E9E43317-6218-48A8-B196-002C4AA7D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71959" y="5167618"/>
            <a:ext cx="3285952" cy="184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6448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50ADF-BC80-4A95-A8DB-8A4B914C2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557" y="63907"/>
            <a:ext cx="10515600" cy="1325563"/>
          </a:xfrm>
        </p:spPr>
        <p:txBody>
          <a:bodyPr/>
          <a:lstStyle/>
          <a:p>
            <a:r>
              <a:rPr lang="en-MY" dirty="0"/>
              <a:t>Other Place that I go to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A9E56-156A-499C-9FA0-EED441FC0C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847274-72EF-4D28-88BF-1B7E5B917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683" y="1096980"/>
            <a:ext cx="9693349" cy="5452509"/>
          </a:xfrm>
          <a:prstGeom prst="rect">
            <a:avLst/>
          </a:prstGeom>
        </p:spPr>
      </p:pic>
      <p:pic>
        <p:nvPicPr>
          <p:cNvPr id="6" name="Picture 12" descr="Wallpaper black, minimalism, texture, blue, black background, geometry,  simple background, geometric shapes, Hexagons images for desktop, section  минимализм - download">
            <a:extLst>
              <a:ext uri="{FF2B5EF4-FFF2-40B4-BE49-F238E27FC236}">
                <a16:creationId xmlns:a16="http://schemas.microsoft.com/office/drawing/2014/main" id="{D50ACCFB-2831-4153-837E-BA5CCC27B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93472" flipH="1">
            <a:off x="9165402" y="-101025"/>
            <a:ext cx="3285952" cy="184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Wallpaper black, minimalism, texture, blue, black background, geometry,  simple background, geometric shapes, Hexagons images for desktop, section  минимализм - download">
            <a:extLst>
              <a:ext uri="{FF2B5EF4-FFF2-40B4-BE49-F238E27FC236}">
                <a16:creationId xmlns:a16="http://schemas.microsoft.com/office/drawing/2014/main" id="{AD55053B-3506-4ECD-97C5-82B61CAA3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30952" flipH="1">
            <a:off x="10117967" y="4898092"/>
            <a:ext cx="3285952" cy="184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B122890-01AA-4AB3-860C-1EED826599C8}"/>
              </a:ext>
            </a:extLst>
          </p:cNvPr>
          <p:cNvSpPr/>
          <p:nvPr/>
        </p:nvSpPr>
        <p:spPr>
          <a:xfrm>
            <a:off x="0" y="-1486"/>
            <a:ext cx="6861766" cy="74233"/>
          </a:xfrm>
          <a:prstGeom prst="rect">
            <a:avLst/>
          </a:prstGeom>
          <a:solidFill>
            <a:srgbClr val="51B3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790492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A510A2A-6D51-4A81-86CD-6E577B1093E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51B3BF">
                  <a:shade val="30000"/>
                  <a:satMod val="115000"/>
                </a:srgbClr>
              </a:gs>
              <a:gs pos="50000">
                <a:srgbClr val="51B3BF">
                  <a:shade val="67500"/>
                  <a:satMod val="115000"/>
                </a:srgbClr>
              </a:gs>
              <a:gs pos="100000">
                <a:srgbClr val="51B3BF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C63248-3651-451A-9596-2E5791683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4129" y="4427676"/>
            <a:ext cx="2641493" cy="1325563"/>
          </a:xfrm>
        </p:spPr>
        <p:txBody>
          <a:bodyPr/>
          <a:lstStyle/>
          <a:p>
            <a:r>
              <a:rPr lang="en-MY" b="1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EAF59-46E9-4B4B-B327-BF6D28AA2A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2883" y="5348714"/>
            <a:ext cx="4043984" cy="538566"/>
          </a:xfrm>
        </p:spPr>
        <p:txBody>
          <a:bodyPr/>
          <a:lstStyle/>
          <a:p>
            <a:pPr marL="0" indent="0">
              <a:buNone/>
            </a:pPr>
            <a:r>
              <a:rPr lang="en-MY" dirty="0" err="1"/>
              <a:t>Dr.</a:t>
            </a:r>
            <a:r>
              <a:rPr lang="en-MY" dirty="0"/>
              <a:t> Fakhrul </a:t>
            </a:r>
            <a:r>
              <a:rPr lang="en-MY" dirty="0" err="1"/>
              <a:t>Hazman</a:t>
            </a:r>
            <a:r>
              <a:rPr lang="en-MY" dirty="0"/>
              <a:t> Yusoff</a:t>
            </a:r>
          </a:p>
        </p:txBody>
      </p:sp>
      <p:pic>
        <p:nvPicPr>
          <p:cNvPr id="4" name="Picture 12" descr="Wallpaper black, minimalism, texture, blue, black background, geometry,  simple background, geometric shapes, Hexagons images for desktop, section  минимализм - download">
            <a:extLst>
              <a:ext uri="{FF2B5EF4-FFF2-40B4-BE49-F238E27FC236}">
                <a16:creationId xmlns:a16="http://schemas.microsoft.com/office/drawing/2014/main" id="{4B123844-5BFB-4200-9CA0-0190C4E07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-703727" y="678176"/>
            <a:ext cx="3285952" cy="184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Wallpaper black, minimalism, texture, blue, black background, geometry,  simple background, geometric shapes, Hexagons images for desktop, section  минимализм - download">
            <a:extLst>
              <a:ext uri="{FF2B5EF4-FFF2-40B4-BE49-F238E27FC236}">
                <a16:creationId xmlns:a16="http://schemas.microsoft.com/office/drawing/2014/main" id="{9E312238-85AE-4549-8BB5-CD70BA50D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 flipV="1">
            <a:off x="9642907" y="720293"/>
            <a:ext cx="3285952" cy="184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Wallpaper black, minimalism, texture, blue, black background, geometry,  simple background, geometric shapes, Hexagons images for desktop, section  минимализм - download">
            <a:extLst>
              <a:ext uri="{FF2B5EF4-FFF2-40B4-BE49-F238E27FC236}">
                <a16:creationId xmlns:a16="http://schemas.microsoft.com/office/drawing/2014/main" id="{07DF7853-61A6-474A-BA3C-81782CEC5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9642907" y="4334459"/>
            <a:ext cx="3285952" cy="184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Wallpaper black, minimalism, texture, blue, black background, geometry,  simple background, geometric shapes, Hexagons images for desktop, section  минимализм - download">
            <a:extLst>
              <a:ext uri="{FF2B5EF4-FFF2-40B4-BE49-F238E27FC236}">
                <a16:creationId xmlns:a16="http://schemas.microsoft.com/office/drawing/2014/main" id="{24A193AA-77A5-44B5-A1AE-6A3B31B55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 flipV="1">
            <a:off x="-703727" y="4307842"/>
            <a:ext cx="3285952" cy="184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C53CF2-BF4B-422F-A1CC-EBD0A5CAA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875" y="1161707"/>
            <a:ext cx="3105473" cy="2484378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0" name="Picture 4" descr="UiTM Universiti Teknologi MARA – Logos Download">
            <a:extLst>
              <a:ext uri="{FF2B5EF4-FFF2-40B4-BE49-F238E27FC236}">
                <a16:creationId xmlns:a16="http://schemas.microsoft.com/office/drawing/2014/main" id="{5B79BE35-0B7D-479F-9240-269E5573A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868" y="1880476"/>
            <a:ext cx="2751071" cy="116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449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4CB39F-72A4-4E45-86EC-D516862574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092"/>
          <a:stretch/>
        </p:blipFill>
        <p:spPr>
          <a:xfrm>
            <a:off x="1524000" y="1405259"/>
            <a:ext cx="9144000" cy="383903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82E7BA4-936F-4DC9-AEAC-F7B0838CB0F8}"/>
              </a:ext>
            </a:extLst>
          </p:cNvPr>
          <p:cNvSpPr txBox="1">
            <a:spLocks/>
          </p:cNvSpPr>
          <p:nvPr/>
        </p:nvSpPr>
        <p:spPr>
          <a:xfrm>
            <a:off x="2152650" y="5406501"/>
            <a:ext cx="7886700" cy="798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MY" dirty="0"/>
              <a:t>You can use </a:t>
            </a:r>
            <a:r>
              <a:rPr lang="en-MY" dirty="0">
                <a:hlinkClick r:id="rId3"/>
              </a:rPr>
              <a:t>https://pixlr.com/x/</a:t>
            </a:r>
            <a:r>
              <a:rPr lang="en-MY" dirty="0"/>
              <a:t> to do instant editing.</a:t>
            </a:r>
          </a:p>
        </p:txBody>
      </p:sp>
      <p:pic>
        <p:nvPicPr>
          <p:cNvPr id="4" name="Picture 12" descr="Wallpaper black, minimalism, texture, blue, black background, geometry,  simple background, geometric shapes, Hexagons images for desktop, section  минимализм - download">
            <a:extLst>
              <a:ext uri="{FF2B5EF4-FFF2-40B4-BE49-F238E27FC236}">
                <a16:creationId xmlns:a16="http://schemas.microsoft.com/office/drawing/2014/main" id="{02CCAF06-B967-4917-BBF5-6E34F57C2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93472" flipH="1">
            <a:off x="9140696" y="-270254"/>
            <a:ext cx="3285952" cy="184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Wallpaper black, minimalism, texture, blue, black background, geometry,  simple background, geometric shapes, Hexagons images for desktop, section  минимализм - download">
            <a:extLst>
              <a:ext uri="{FF2B5EF4-FFF2-40B4-BE49-F238E27FC236}">
                <a16:creationId xmlns:a16="http://schemas.microsoft.com/office/drawing/2014/main" id="{A2F761B3-1B10-4867-8048-7C53C144F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30952" flipH="1">
            <a:off x="10140902" y="4620210"/>
            <a:ext cx="3285952" cy="184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D4AD276-8255-4430-9F2B-54AE40D24991}"/>
              </a:ext>
            </a:extLst>
          </p:cNvPr>
          <p:cNvSpPr txBox="1">
            <a:spLocks/>
          </p:cNvSpPr>
          <p:nvPr/>
        </p:nvSpPr>
        <p:spPr>
          <a:xfrm>
            <a:off x="1664379" y="325465"/>
            <a:ext cx="7236815" cy="78119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MY" b="1" dirty="0" err="1"/>
              <a:t>Pixlr</a:t>
            </a:r>
            <a:r>
              <a:rPr lang="en-MY" b="1" dirty="0"/>
              <a:t> as Photoshop Substitute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02B755-162C-48F5-B85D-4AE3F827231A}"/>
              </a:ext>
            </a:extLst>
          </p:cNvPr>
          <p:cNvSpPr/>
          <p:nvPr/>
        </p:nvSpPr>
        <p:spPr>
          <a:xfrm>
            <a:off x="0" y="-1486"/>
            <a:ext cx="6861766" cy="74233"/>
          </a:xfrm>
          <a:prstGeom prst="rect">
            <a:avLst/>
          </a:prstGeom>
          <a:solidFill>
            <a:srgbClr val="51B3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457583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D8CB5-DE3A-46D6-A0E8-4BB3CD32F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2966" y="365127"/>
            <a:ext cx="8826068" cy="1325563"/>
          </a:xfrm>
        </p:spPr>
        <p:txBody>
          <a:bodyPr>
            <a:normAutofit fontScale="90000"/>
          </a:bodyPr>
          <a:lstStyle/>
          <a:p>
            <a:r>
              <a:rPr lang="en-MY" b="1" dirty="0"/>
              <a:t>Need sounds? </a:t>
            </a:r>
            <a:br>
              <a:rPr lang="en-MY" dirty="0"/>
            </a:br>
            <a:r>
              <a:rPr lang="en-MY" dirty="0"/>
              <a:t>Visit </a:t>
            </a:r>
            <a:r>
              <a:rPr lang="en-MY" dirty="0">
                <a:hlinkClick r:id="rId2"/>
              </a:rPr>
              <a:t>http://soundbible.com/</a:t>
            </a:r>
            <a:br>
              <a:rPr lang="en-MY" dirty="0"/>
            </a:br>
            <a:endParaRPr lang="en-MY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0B27CC-A057-4EAF-8015-4F8F15746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690689"/>
            <a:ext cx="9144000" cy="5143500"/>
          </a:xfrm>
          <a:prstGeom prst="rect">
            <a:avLst/>
          </a:prstGeom>
        </p:spPr>
      </p:pic>
      <p:pic>
        <p:nvPicPr>
          <p:cNvPr id="6146" name="Picture 2" descr="Kids karaoke machine ⋆ Kid's karaoke. Fun and useful hobby for your child">
            <a:extLst>
              <a:ext uri="{FF2B5EF4-FFF2-40B4-BE49-F238E27FC236}">
                <a16:creationId xmlns:a16="http://schemas.microsoft.com/office/drawing/2014/main" id="{A920657B-C8AD-4837-8536-3110C7DD91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9573" y="145669"/>
            <a:ext cx="1962797" cy="1472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Wallpaper black, minimalism, texture, blue, black background, geometry,  simple background, geometric shapes, Hexagons images for desktop, section  минимализм - download">
            <a:extLst>
              <a:ext uri="{FF2B5EF4-FFF2-40B4-BE49-F238E27FC236}">
                <a16:creationId xmlns:a16="http://schemas.microsoft.com/office/drawing/2014/main" id="{B9AB31F2-8759-4E4B-AA3F-AF673DE07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08749" flipH="1">
            <a:off x="6511629" y="-361758"/>
            <a:ext cx="3285952" cy="184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66668AA-0011-45A1-9ABA-506505901D5F}"/>
              </a:ext>
            </a:extLst>
          </p:cNvPr>
          <p:cNvSpPr/>
          <p:nvPr/>
        </p:nvSpPr>
        <p:spPr>
          <a:xfrm>
            <a:off x="0" y="-1486"/>
            <a:ext cx="6861766" cy="74233"/>
          </a:xfrm>
          <a:prstGeom prst="rect">
            <a:avLst/>
          </a:prstGeom>
          <a:solidFill>
            <a:srgbClr val="51B3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200564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BB167EC-8D02-4EAA-BC3D-7A099118C8F4}"/>
              </a:ext>
            </a:extLst>
          </p:cNvPr>
          <p:cNvGrpSpPr/>
          <p:nvPr/>
        </p:nvGrpSpPr>
        <p:grpSpPr>
          <a:xfrm rot="5400000">
            <a:off x="9009487" y="-693935"/>
            <a:ext cx="3622103" cy="3287449"/>
            <a:chOff x="4795592" y="-476074"/>
            <a:chExt cx="3622103" cy="3287449"/>
          </a:xfrm>
        </p:grpSpPr>
        <p:pic>
          <p:nvPicPr>
            <p:cNvPr id="6" name="Picture 12" descr="Wallpaper black, minimalism, texture, blue, black background, geometry,  simple background, geometric shapes, Hexagons images for desktop, section  минимализм - download">
              <a:extLst>
                <a:ext uri="{FF2B5EF4-FFF2-40B4-BE49-F238E27FC236}">
                  <a16:creationId xmlns:a16="http://schemas.microsoft.com/office/drawing/2014/main" id="{8855C3D1-AF53-4699-AFAF-E027FB95D2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5852037" y="245716"/>
              <a:ext cx="3285952" cy="184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2" descr="Wallpaper black, minimalism, texture, blue, black background, geometry,  simple background, geometric shapes, Hexagons images for desktop, section  минимализм - download">
              <a:extLst>
                <a:ext uri="{FF2B5EF4-FFF2-40B4-BE49-F238E27FC236}">
                  <a16:creationId xmlns:a16="http://schemas.microsoft.com/office/drawing/2014/main" id="{B72828A7-65FB-48CB-8140-E2B1898F41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4075300" y="244218"/>
              <a:ext cx="3285952" cy="1845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DBBD53E-1217-4451-BC91-5CEABC30D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6208" y="462953"/>
            <a:ext cx="8394816" cy="1325563"/>
          </a:xfrm>
        </p:spPr>
        <p:txBody>
          <a:bodyPr>
            <a:normAutofit fontScale="90000"/>
          </a:bodyPr>
          <a:lstStyle/>
          <a:p>
            <a:r>
              <a:rPr lang="en-MY" sz="4000" b="1" dirty="0"/>
              <a:t>Font Awesome for your Webpage text/icon etc.</a:t>
            </a:r>
            <a:br>
              <a:rPr lang="en-MY" dirty="0"/>
            </a:br>
            <a:r>
              <a:rPr lang="en-MY" sz="3100" dirty="0">
                <a:hlinkClick r:id="rId3"/>
              </a:rPr>
              <a:t>https://fontawesome.com</a:t>
            </a:r>
            <a:br>
              <a:rPr lang="en-MY" dirty="0"/>
            </a:br>
            <a:endParaRPr lang="en-MY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5D774-8B5E-4C0D-9108-4B1DF91A1B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1EE582-4333-489F-BE02-61FB17495D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1566759"/>
            <a:ext cx="9144000" cy="5291241"/>
          </a:xfrm>
          <a:prstGeom prst="rect">
            <a:avLst/>
          </a:prstGeom>
        </p:spPr>
      </p:pic>
      <p:pic>
        <p:nvPicPr>
          <p:cNvPr id="8194" name="Picture 2" descr="50+ inspiring animated gifs | Webdesigner Depot">
            <a:extLst>
              <a:ext uri="{FF2B5EF4-FFF2-40B4-BE49-F238E27FC236}">
                <a16:creationId xmlns:a16="http://schemas.microsoft.com/office/drawing/2014/main" id="{E4A494F5-7EC8-4F66-92C0-B52202FFED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761" y="660362"/>
            <a:ext cx="836187" cy="62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857BD4E-7251-4769-8721-DB1EFAFE710E}"/>
              </a:ext>
            </a:extLst>
          </p:cNvPr>
          <p:cNvGrpSpPr/>
          <p:nvPr/>
        </p:nvGrpSpPr>
        <p:grpSpPr>
          <a:xfrm rot="16669690">
            <a:off x="-495044" y="-1443015"/>
            <a:ext cx="3622103" cy="3287449"/>
            <a:chOff x="4795592" y="-476074"/>
            <a:chExt cx="3622103" cy="3287449"/>
          </a:xfrm>
        </p:grpSpPr>
        <p:pic>
          <p:nvPicPr>
            <p:cNvPr id="10" name="Picture 12" descr="Wallpaper black, minimalism, texture, blue, black background, geometry,  simple background, geometric shapes, Hexagons images for desktop, section  минимализм - download">
              <a:extLst>
                <a:ext uri="{FF2B5EF4-FFF2-40B4-BE49-F238E27FC236}">
                  <a16:creationId xmlns:a16="http://schemas.microsoft.com/office/drawing/2014/main" id="{A9C40C63-9D8B-4E70-B479-799E649D3B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5852037" y="245716"/>
              <a:ext cx="3285952" cy="184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2" descr="Wallpaper black, minimalism, texture, blue, black background, geometry,  simple background, geometric shapes, Hexagons images for desktop, section  минимализм - download">
              <a:extLst>
                <a:ext uri="{FF2B5EF4-FFF2-40B4-BE49-F238E27FC236}">
                  <a16:creationId xmlns:a16="http://schemas.microsoft.com/office/drawing/2014/main" id="{4A7498A1-3C15-4CFB-8A50-16EC403D59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4075300" y="244218"/>
              <a:ext cx="3285952" cy="1845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E637C918-352C-4305-BBF0-27D9116E0818}"/>
              </a:ext>
            </a:extLst>
          </p:cNvPr>
          <p:cNvSpPr/>
          <p:nvPr/>
        </p:nvSpPr>
        <p:spPr>
          <a:xfrm>
            <a:off x="2152650" y="-49063"/>
            <a:ext cx="7886700" cy="95558"/>
          </a:xfrm>
          <a:prstGeom prst="rect">
            <a:avLst/>
          </a:prstGeom>
          <a:solidFill>
            <a:srgbClr val="51B3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345106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7A347BE-D1C3-450C-BA84-73BDBB8A711F}"/>
              </a:ext>
            </a:extLst>
          </p:cNvPr>
          <p:cNvSpPr/>
          <p:nvPr/>
        </p:nvSpPr>
        <p:spPr>
          <a:xfrm>
            <a:off x="2461143" y="-108488"/>
            <a:ext cx="9581040" cy="161809"/>
          </a:xfrm>
          <a:prstGeom prst="rect">
            <a:avLst/>
          </a:prstGeom>
          <a:solidFill>
            <a:srgbClr val="51B3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9E655D-2572-42A3-B6D0-8AC8A72C0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8966" y="291083"/>
            <a:ext cx="7886700" cy="1325563"/>
          </a:xfrm>
        </p:spPr>
        <p:txBody>
          <a:bodyPr/>
          <a:lstStyle/>
          <a:p>
            <a:r>
              <a:rPr lang="en-MY" b="1" dirty="0"/>
              <a:t>Font Awesome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3B105-3408-49EB-A724-F492FB2E0A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FD0850-2F58-4D3A-B777-34002902CD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2623"/>
          <a:stretch/>
        </p:blipFill>
        <p:spPr>
          <a:xfrm>
            <a:off x="1524000" y="1407666"/>
            <a:ext cx="9144000" cy="24368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384567-64E2-490E-933E-E34E760CC6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2191" b="45598"/>
          <a:stretch/>
        </p:blipFill>
        <p:spPr>
          <a:xfrm>
            <a:off x="4168319" y="3098428"/>
            <a:ext cx="6185357" cy="32741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170" name="Picture 2" descr="Keyboard clipart hand on, Keyboard hand on Transparent FREE for download on  WebStockReview 2020">
            <a:extLst>
              <a:ext uri="{FF2B5EF4-FFF2-40B4-BE49-F238E27FC236}">
                <a16:creationId xmlns:a16="http://schemas.microsoft.com/office/drawing/2014/main" id="{FB70F0DD-8957-4DFD-88B2-2BF9EA6094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7035" y="228213"/>
            <a:ext cx="1747045" cy="17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Wallpaper black, minimalism, texture, blue, black background, geometry,  simple background, geometric shapes, Hexagons images for desktop, section  минимализм - download">
            <a:extLst>
              <a:ext uri="{FF2B5EF4-FFF2-40B4-BE49-F238E27FC236}">
                <a16:creationId xmlns:a16="http://schemas.microsoft.com/office/drawing/2014/main" id="{4FC80F03-A312-43D1-B11B-21FAC7E9B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03717" flipH="1">
            <a:off x="-1105555" y="-337069"/>
            <a:ext cx="3285952" cy="184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Wallpaper black, minimalism, texture, blue, black background, geometry,  simple background, geometric shapes, Hexagons images for desktop, section  минимализм - download">
            <a:extLst>
              <a:ext uri="{FF2B5EF4-FFF2-40B4-BE49-F238E27FC236}">
                <a16:creationId xmlns:a16="http://schemas.microsoft.com/office/drawing/2014/main" id="{8CCFF253-7779-4218-BE1C-0915E0D3D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21795" flipH="1">
            <a:off x="10053723" y="4325631"/>
            <a:ext cx="3285952" cy="184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Wallpaper black, minimalism, texture, blue, black background, geometry,  simple background, geometric shapes, Hexagons images for desktop, section  минимализм - download">
            <a:extLst>
              <a:ext uri="{FF2B5EF4-FFF2-40B4-BE49-F238E27FC236}">
                <a16:creationId xmlns:a16="http://schemas.microsoft.com/office/drawing/2014/main" id="{00470C85-A649-4C7C-99A4-AE7FA1FB8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5012635"/>
            <a:ext cx="3285952" cy="184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197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nimated clipart cute, Animated cute Transparent FREE for download on  WebStockReview 2020">
            <a:extLst>
              <a:ext uri="{FF2B5EF4-FFF2-40B4-BE49-F238E27FC236}">
                <a16:creationId xmlns:a16="http://schemas.microsoft.com/office/drawing/2014/main" id="{BF7C8CBE-B1E8-44CC-889A-3852CB4DCF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797" y="4010831"/>
            <a:ext cx="2620862" cy="168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Wallpaper black, minimalism, texture, blue, black background, geometry,  simple background, geometric shapes, Hexagons images for desktop, section  минимализм - download">
            <a:extLst>
              <a:ext uri="{FF2B5EF4-FFF2-40B4-BE49-F238E27FC236}">
                <a16:creationId xmlns:a16="http://schemas.microsoft.com/office/drawing/2014/main" id="{278694AC-6662-4C48-8BB6-533C211AD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93472" flipH="1">
            <a:off x="8986204" y="-280383"/>
            <a:ext cx="3285952" cy="184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E52BAB-9825-47FF-BA59-4AD73E80F7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825" r="23398"/>
          <a:stretch/>
        </p:blipFill>
        <p:spPr>
          <a:xfrm>
            <a:off x="1524000" y="0"/>
            <a:ext cx="6896746" cy="6858000"/>
          </a:xfrm>
          <a:prstGeom prst="rect">
            <a:avLst/>
          </a:prstGeom>
        </p:spPr>
      </p:pic>
      <p:pic>
        <p:nvPicPr>
          <p:cNvPr id="7" name="Picture 12" descr="Wallpaper black, minimalism, texture, blue, black background, geometry,  simple background, geometric shapes, Hexagons images for desktop, section  минимализм - download">
            <a:extLst>
              <a:ext uri="{FF2B5EF4-FFF2-40B4-BE49-F238E27FC236}">
                <a16:creationId xmlns:a16="http://schemas.microsoft.com/office/drawing/2014/main" id="{A6DF711E-B01C-4043-9D0C-FC1F83FD2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30952" flipH="1">
            <a:off x="9975345" y="4593635"/>
            <a:ext cx="3285952" cy="184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Wallpaper black, minimalism, texture, blue, black background, geometry,  simple background, geometric shapes, Hexagons images for desktop, section  минимализм - download">
            <a:extLst>
              <a:ext uri="{FF2B5EF4-FFF2-40B4-BE49-F238E27FC236}">
                <a16:creationId xmlns:a16="http://schemas.microsoft.com/office/drawing/2014/main" id="{E8EE4D7C-09F6-4E7D-8211-194710DD6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42201" flipH="1">
            <a:off x="9889424" y="2561315"/>
            <a:ext cx="3285952" cy="184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F6781F-AA0A-4099-9A50-ED2314BFC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6220" y="5223682"/>
            <a:ext cx="2953304" cy="993413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MY" sz="1800" b="1" dirty="0"/>
              <a:t>Head to </a:t>
            </a:r>
            <a:r>
              <a:rPr lang="en-MY" sz="1800" b="1" dirty="0">
                <a:hlinkClick r:id="rId5"/>
              </a:rPr>
              <a:t>https://flaticon.com</a:t>
            </a:r>
            <a:r>
              <a:rPr lang="en-MY" sz="1800" b="1" dirty="0"/>
              <a:t> for nice images of various format.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2A550B-AA8B-45A5-93B1-BBEE45FA0872}"/>
              </a:ext>
            </a:extLst>
          </p:cNvPr>
          <p:cNvSpPr/>
          <p:nvPr/>
        </p:nvSpPr>
        <p:spPr>
          <a:xfrm flipH="1" flipV="1">
            <a:off x="12162977" y="851589"/>
            <a:ext cx="148597" cy="1688999"/>
          </a:xfrm>
          <a:prstGeom prst="rect">
            <a:avLst/>
          </a:prstGeom>
          <a:solidFill>
            <a:srgbClr val="51B3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246907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B00C7A2-0078-400D-A300-F94B2997B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550" y="715272"/>
            <a:ext cx="6012900" cy="1282779"/>
          </a:xfrm>
        </p:spPr>
        <p:txBody>
          <a:bodyPr>
            <a:normAutofit fontScale="90000"/>
          </a:bodyPr>
          <a:lstStyle/>
          <a:p>
            <a:r>
              <a:rPr lang="en-MY" b="1" dirty="0"/>
              <a:t>Video Montage?</a:t>
            </a:r>
            <a:r>
              <a:rPr lang="en-MY" dirty="0"/>
              <a:t> </a:t>
            </a:r>
            <a:br>
              <a:rPr lang="en-MY" dirty="0"/>
            </a:br>
            <a:r>
              <a:rPr lang="en-MY" dirty="0">
                <a:hlinkClick r:id="rId2"/>
              </a:rPr>
              <a:t>https://animoto.com</a:t>
            </a:r>
            <a:br>
              <a:rPr lang="en-MY" dirty="0"/>
            </a:br>
            <a:endParaRPr lang="en-MY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BEEE97-B308-4113-8CB7-708343BE73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BAD69E-E1D4-4F63-9D07-42426F985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101" y="1714500"/>
            <a:ext cx="9144000" cy="5143500"/>
          </a:xfrm>
          <a:prstGeom prst="rect">
            <a:avLst/>
          </a:prstGeom>
        </p:spPr>
      </p:pic>
      <p:pic>
        <p:nvPicPr>
          <p:cNvPr id="7" name="Picture 12" descr="Wallpaper black, minimalism, texture, blue, black background, geometry,  simple background, geometric shapes, Hexagons images for desktop, section  минимализм - download">
            <a:extLst>
              <a:ext uri="{FF2B5EF4-FFF2-40B4-BE49-F238E27FC236}">
                <a16:creationId xmlns:a16="http://schemas.microsoft.com/office/drawing/2014/main" id="{34D22F9A-27E8-46E6-AD58-6A5C0DF50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93472" flipH="1">
            <a:off x="9237983" y="-207411"/>
            <a:ext cx="3285952" cy="184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Wallpaper black, minimalism, texture, blue, black background, geometry,  simple background, geometric shapes, Hexagons images for desktop, section  минимализм - download">
            <a:extLst>
              <a:ext uri="{FF2B5EF4-FFF2-40B4-BE49-F238E27FC236}">
                <a16:creationId xmlns:a16="http://schemas.microsoft.com/office/drawing/2014/main" id="{4FE3FA2A-7F60-468F-BD9A-F4844E46B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84261" flipH="1">
            <a:off x="-1218720" y="363379"/>
            <a:ext cx="3794246" cy="213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My Hobbies">
            <a:extLst>
              <a:ext uri="{FF2B5EF4-FFF2-40B4-BE49-F238E27FC236}">
                <a16:creationId xmlns:a16="http://schemas.microsoft.com/office/drawing/2014/main" id="{313CD341-72A5-4415-B79F-2D66DA83F8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106" y="162263"/>
            <a:ext cx="1744529" cy="98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49C271D-2025-4070-9544-7DD554B03821}"/>
              </a:ext>
            </a:extLst>
          </p:cNvPr>
          <p:cNvSpPr/>
          <p:nvPr/>
        </p:nvSpPr>
        <p:spPr>
          <a:xfrm>
            <a:off x="2557221" y="-1486"/>
            <a:ext cx="6861766" cy="74233"/>
          </a:xfrm>
          <a:prstGeom prst="rect">
            <a:avLst/>
          </a:prstGeom>
          <a:solidFill>
            <a:srgbClr val="51B3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373435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28D95-D3ED-4D8D-88F3-05706BC8A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911" y="26988"/>
            <a:ext cx="7886700" cy="1325563"/>
          </a:xfrm>
        </p:spPr>
        <p:txBody>
          <a:bodyPr/>
          <a:lstStyle/>
          <a:p>
            <a:r>
              <a:rPr lang="en-MY" b="1" dirty="0"/>
              <a:t>Video Montage? </a:t>
            </a:r>
            <a:r>
              <a:rPr lang="en-MY" dirty="0"/>
              <a:t>Animoto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08A14-0E26-4508-ACBB-B61D185BC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0911" y="888706"/>
            <a:ext cx="7886700" cy="4351338"/>
          </a:xfrm>
        </p:spPr>
        <p:txBody>
          <a:bodyPr/>
          <a:lstStyle/>
          <a:p>
            <a:r>
              <a:rPr lang="en-MY">
                <a:hlinkClick r:id="rId2"/>
              </a:rPr>
              <a:t>https://animoto.com</a:t>
            </a:r>
            <a:endParaRPr lang="en-MY"/>
          </a:p>
          <a:p>
            <a:endParaRPr lang="en-MY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BAE673-C4DB-4A89-80CE-8168AA62B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617956"/>
            <a:ext cx="9144000" cy="5143500"/>
          </a:xfrm>
          <a:prstGeom prst="rect">
            <a:avLst/>
          </a:prstGeom>
        </p:spPr>
      </p:pic>
      <p:pic>
        <p:nvPicPr>
          <p:cNvPr id="5122" name="Picture 2" descr="Free Gifs and Animations">
            <a:extLst>
              <a:ext uri="{FF2B5EF4-FFF2-40B4-BE49-F238E27FC236}">
                <a16:creationId xmlns:a16="http://schemas.microsoft.com/office/drawing/2014/main" id="{F1C5F245-66D0-4791-A4EB-80B9F1C38B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7874" y="0"/>
            <a:ext cx="154305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Wallpaper black, minimalism, texture, blue, black background, geometry,  simple background, geometric shapes, Hexagons images for desktop, section  минимализм - download">
            <a:extLst>
              <a:ext uri="{FF2B5EF4-FFF2-40B4-BE49-F238E27FC236}">
                <a16:creationId xmlns:a16="http://schemas.microsoft.com/office/drawing/2014/main" id="{4F484328-8FF4-4C4F-A61B-CDD689ACB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03717" flipH="1">
            <a:off x="7528363" y="-476091"/>
            <a:ext cx="3285952" cy="184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Wallpaper black, minimalism, texture, blue, black background, geometry,  simple background, geometric shapes, Hexagons images for desktop, section  минимализм - download">
            <a:extLst>
              <a:ext uri="{FF2B5EF4-FFF2-40B4-BE49-F238E27FC236}">
                <a16:creationId xmlns:a16="http://schemas.microsoft.com/office/drawing/2014/main" id="{12CC6349-2973-448C-B4D5-91B783D37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03717" flipH="1">
            <a:off x="-894497" y="-398601"/>
            <a:ext cx="3285952" cy="184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Wallpaper black, minimalism, texture, blue, black background, geometry,  simple background, geometric shapes, Hexagons images for desktop, section  минимализм - download">
            <a:extLst>
              <a:ext uri="{FF2B5EF4-FFF2-40B4-BE49-F238E27FC236}">
                <a16:creationId xmlns:a16="http://schemas.microsoft.com/office/drawing/2014/main" id="{5D734458-C722-4186-BEDD-8A467CA67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03717" flipH="1">
            <a:off x="9590209" y="-464838"/>
            <a:ext cx="3285952" cy="184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47A4D81-68F9-4F28-A6FF-A382BEA107B2}"/>
              </a:ext>
            </a:extLst>
          </p:cNvPr>
          <p:cNvSpPr/>
          <p:nvPr/>
        </p:nvSpPr>
        <p:spPr>
          <a:xfrm>
            <a:off x="2185260" y="-1486"/>
            <a:ext cx="6087776" cy="45719"/>
          </a:xfrm>
          <a:prstGeom prst="rect">
            <a:avLst/>
          </a:prstGeom>
          <a:solidFill>
            <a:srgbClr val="51B3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329987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10825-2875-4FF2-81E2-C2159A752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7693" y="27258"/>
            <a:ext cx="7886700" cy="1325563"/>
          </a:xfrm>
        </p:spPr>
        <p:txBody>
          <a:bodyPr/>
          <a:lstStyle/>
          <a:p>
            <a:r>
              <a:rPr lang="en-MY" dirty="0"/>
              <a:t>You can try </a:t>
            </a:r>
            <a:r>
              <a:rPr lang="en-MY" b="1" dirty="0"/>
              <a:t>KAPWING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495BB0-70D1-4D03-B0B6-67B50B2468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E4D5F3-9F1A-4802-ACBF-A0632EAAF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690689"/>
            <a:ext cx="9144000" cy="51435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89393F2-FE35-4700-A447-F584D64C42B8}"/>
              </a:ext>
            </a:extLst>
          </p:cNvPr>
          <p:cNvSpPr txBox="1">
            <a:spLocks/>
          </p:cNvSpPr>
          <p:nvPr/>
        </p:nvSpPr>
        <p:spPr>
          <a:xfrm>
            <a:off x="1746520" y="972078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MY" dirty="0">
                <a:hlinkClick r:id="rId3"/>
              </a:rPr>
              <a:t>https://kapwing.com</a:t>
            </a:r>
            <a:endParaRPr lang="en-MY" dirty="0"/>
          </a:p>
          <a:p>
            <a:endParaRPr lang="en-MY" dirty="0"/>
          </a:p>
        </p:txBody>
      </p:sp>
      <p:pic>
        <p:nvPicPr>
          <p:cNvPr id="3074" name="Picture 2" descr="Free Animation Gif, Download Free Clip Art, Free Clip Art on Clipart Library">
            <a:extLst>
              <a:ext uri="{FF2B5EF4-FFF2-40B4-BE49-F238E27FC236}">
                <a16:creationId xmlns:a16="http://schemas.microsoft.com/office/drawing/2014/main" id="{1D74B46B-98C8-4E10-8AB2-61CF979636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363" y="327844"/>
            <a:ext cx="972089" cy="95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Wallpaper black, minimalism, texture, blue, black background, geometry,  simple background, geometric shapes, Hexagons images for desktop, section  минимализм - download">
            <a:extLst>
              <a:ext uri="{FF2B5EF4-FFF2-40B4-BE49-F238E27FC236}">
                <a16:creationId xmlns:a16="http://schemas.microsoft.com/office/drawing/2014/main" id="{3E0FBB30-429E-4368-BF50-2BBFEA8E2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7902977" y="245717"/>
            <a:ext cx="3285952" cy="184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Wallpaper black, minimalism, texture, blue, black background, geometry,  simple background, geometric shapes, Hexagons images for desktop, section  минимализм - download">
            <a:extLst>
              <a:ext uri="{FF2B5EF4-FFF2-40B4-BE49-F238E27FC236}">
                <a16:creationId xmlns:a16="http://schemas.microsoft.com/office/drawing/2014/main" id="{A0405346-7BFC-41F6-BFD7-7D7A3103F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03717" flipH="1">
            <a:off x="-1173965" y="-413784"/>
            <a:ext cx="3285952" cy="184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Wallpaper black, minimalism, texture, blue, black background, geometry,  simple background, geometric shapes, Hexagons images for desktop, section  минимализм - download">
            <a:extLst>
              <a:ext uri="{FF2B5EF4-FFF2-40B4-BE49-F238E27FC236}">
                <a16:creationId xmlns:a16="http://schemas.microsoft.com/office/drawing/2014/main" id="{93E7D1C7-7EF5-4C1F-94D3-4AB4F2F7E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 flipV="1">
            <a:off x="6126240" y="244219"/>
            <a:ext cx="3285952" cy="184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Wallpaper black, minimalism, texture, blue, black background, geometry,  simple background, geometric shapes, Hexagons images for desktop, section  минимализм - download">
            <a:extLst>
              <a:ext uri="{FF2B5EF4-FFF2-40B4-BE49-F238E27FC236}">
                <a16:creationId xmlns:a16="http://schemas.microsoft.com/office/drawing/2014/main" id="{3D17108F-1257-40A7-B54E-9CF1A3A6D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65091" flipH="1">
            <a:off x="9128748" y="-423015"/>
            <a:ext cx="3285952" cy="184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A11A71B-5658-49B9-9A10-309D2C08D06B}"/>
              </a:ext>
            </a:extLst>
          </p:cNvPr>
          <p:cNvSpPr/>
          <p:nvPr/>
        </p:nvSpPr>
        <p:spPr>
          <a:xfrm>
            <a:off x="1968284" y="0"/>
            <a:ext cx="4893481" cy="72747"/>
          </a:xfrm>
          <a:prstGeom prst="rect">
            <a:avLst/>
          </a:prstGeom>
          <a:solidFill>
            <a:srgbClr val="51B3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6404356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171</Words>
  <Application>Microsoft Office PowerPoint</Application>
  <PresentationFormat>Widescreen</PresentationFormat>
  <Paragraphs>24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TIPS AND TECHNIQUE OF OBTAINING MULTIMEDIA RESOURCES OVER THE NET </vt:lpstr>
      <vt:lpstr>PowerPoint Presentation</vt:lpstr>
      <vt:lpstr>Need sounds?  Visit http://soundbible.com/ </vt:lpstr>
      <vt:lpstr>Font Awesome for your Webpage text/icon etc. https://fontawesome.com </vt:lpstr>
      <vt:lpstr>Font Awesome example</vt:lpstr>
      <vt:lpstr>Head to https://flaticon.com for nice images of various format.</vt:lpstr>
      <vt:lpstr>Video Montage?  https://animoto.com </vt:lpstr>
      <vt:lpstr>Video Montage? Animoto</vt:lpstr>
      <vt:lpstr>You can try KAPWING</vt:lpstr>
      <vt:lpstr>or you can try </vt:lpstr>
      <vt:lpstr>Google Search</vt:lpstr>
      <vt:lpstr>Google Search</vt:lpstr>
      <vt:lpstr>Animated Gifs https://gifer.com/en/ </vt:lpstr>
      <vt:lpstr>Other Place that I go to 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 Fakhrul Yusoff</dc:creator>
  <cp:lastModifiedBy>Dr Fakhrul Yusoff</cp:lastModifiedBy>
  <cp:revision>21</cp:revision>
  <dcterms:created xsi:type="dcterms:W3CDTF">2020-12-22T04:28:01Z</dcterms:created>
  <dcterms:modified xsi:type="dcterms:W3CDTF">2020-12-23T04:56:07Z</dcterms:modified>
</cp:coreProperties>
</file>